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63" r:id="rId2"/>
  </p:sldIdLst>
  <p:sldSz cx="12192000" cy="6858000"/>
  <p:notesSz cx="9296400" cy="701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276A634-368F-4261-9143-B77D481550B1}" v="189" dt="2023-02-27T23:13:32.08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2" d="100"/>
          <a:sy n="72" d="100"/>
        </p:scale>
        <p:origin x="-330" y="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1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INT Gayle (CNH Industrial)" userId="a84aa9df-4144-4835-b73c-3af63d68c795" providerId="ADAL" clId="{7276A634-368F-4261-9143-B77D481550B1}"/>
    <pc:docChg chg="undo custSel addSld delSld modSld sldOrd">
      <pc:chgData name="WINT Gayle (CNH Industrial)" userId="a84aa9df-4144-4835-b73c-3af63d68c795" providerId="ADAL" clId="{7276A634-368F-4261-9143-B77D481550B1}" dt="2023-02-27T23:14:15.474" v="1559" actId="113"/>
      <pc:docMkLst>
        <pc:docMk/>
      </pc:docMkLst>
      <pc:sldChg chg="modSp new mod">
        <pc:chgData name="WINT Gayle (CNH Industrial)" userId="a84aa9df-4144-4835-b73c-3af63d68c795" providerId="ADAL" clId="{7276A634-368F-4261-9143-B77D481550B1}" dt="2023-02-27T22:52:23.856" v="1090" actId="114"/>
        <pc:sldMkLst>
          <pc:docMk/>
          <pc:sldMk cId="3811075201" sldId="256"/>
        </pc:sldMkLst>
        <pc:spChg chg="mod">
          <ac:chgData name="WINT Gayle (CNH Industrial)" userId="a84aa9df-4144-4835-b73c-3af63d68c795" providerId="ADAL" clId="{7276A634-368F-4261-9143-B77D481550B1}" dt="2023-02-27T22:52:23.856" v="1090" actId="114"/>
          <ac:spMkLst>
            <pc:docMk/>
            <pc:sldMk cId="3811075201" sldId="256"/>
            <ac:spMk id="2" creationId="{E4010AD3-D871-4CF3-920A-10572FC7BB61}"/>
          </ac:spMkLst>
        </pc:spChg>
      </pc:sldChg>
      <pc:sldChg chg="modSp new mod ord modNotesTx">
        <pc:chgData name="WINT Gayle (CNH Industrial)" userId="a84aa9df-4144-4835-b73c-3af63d68c795" providerId="ADAL" clId="{7276A634-368F-4261-9143-B77D481550B1}" dt="2023-02-27T23:12:33.826" v="1555"/>
        <pc:sldMkLst>
          <pc:docMk/>
          <pc:sldMk cId="1487899504" sldId="257"/>
        </pc:sldMkLst>
        <pc:spChg chg="mod">
          <ac:chgData name="WINT Gayle (CNH Industrial)" userId="a84aa9df-4144-4835-b73c-3af63d68c795" providerId="ADAL" clId="{7276A634-368F-4261-9143-B77D481550B1}" dt="2023-02-27T23:07:06.403" v="1418" actId="20577"/>
          <ac:spMkLst>
            <pc:docMk/>
            <pc:sldMk cId="1487899504" sldId="257"/>
            <ac:spMk id="2" creationId="{56DEA35D-B7FA-4E09-A703-8122E86ECDA1}"/>
          </ac:spMkLst>
        </pc:spChg>
        <pc:spChg chg="mod">
          <ac:chgData name="WINT Gayle (CNH Industrial)" userId="a84aa9df-4144-4835-b73c-3af63d68c795" providerId="ADAL" clId="{7276A634-368F-4261-9143-B77D481550B1}" dt="2023-02-27T23:12:33.826" v="1555"/>
          <ac:spMkLst>
            <pc:docMk/>
            <pc:sldMk cId="1487899504" sldId="257"/>
            <ac:spMk id="3" creationId="{BCBB935F-862A-4362-A696-4261079D2A2C}"/>
          </ac:spMkLst>
        </pc:spChg>
      </pc:sldChg>
      <pc:sldChg chg="modSp add mod">
        <pc:chgData name="WINT Gayle (CNH Industrial)" userId="a84aa9df-4144-4835-b73c-3af63d68c795" providerId="ADAL" clId="{7276A634-368F-4261-9143-B77D481550B1}" dt="2023-02-27T23:11:36.559" v="1543" actId="1076"/>
        <pc:sldMkLst>
          <pc:docMk/>
          <pc:sldMk cId="3957832912" sldId="258"/>
        </pc:sldMkLst>
        <pc:spChg chg="mod">
          <ac:chgData name="WINT Gayle (CNH Industrial)" userId="a84aa9df-4144-4835-b73c-3af63d68c795" providerId="ADAL" clId="{7276A634-368F-4261-9143-B77D481550B1}" dt="2023-02-27T23:11:36.559" v="1543" actId="1076"/>
          <ac:spMkLst>
            <pc:docMk/>
            <pc:sldMk cId="3957832912" sldId="258"/>
            <ac:spMk id="2" creationId="{56DEA35D-B7FA-4E09-A703-8122E86ECDA1}"/>
          </ac:spMkLst>
        </pc:spChg>
        <pc:spChg chg="mod">
          <ac:chgData name="WINT Gayle (CNH Industrial)" userId="a84aa9df-4144-4835-b73c-3af63d68c795" providerId="ADAL" clId="{7276A634-368F-4261-9143-B77D481550B1}" dt="2023-02-27T23:11:34.066" v="1542" actId="1076"/>
          <ac:spMkLst>
            <pc:docMk/>
            <pc:sldMk cId="3957832912" sldId="258"/>
            <ac:spMk id="3" creationId="{BCBB935F-862A-4362-A696-4261079D2A2C}"/>
          </ac:spMkLst>
        </pc:spChg>
      </pc:sldChg>
      <pc:sldChg chg="addSp modSp add mod">
        <pc:chgData name="WINT Gayle (CNH Industrial)" userId="a84aa9df-4144-4835-b73c-3af63d68c795" providerId="ADAL" clId="{7276A634-368F-4261-9143-B77D481550B1}" dt="2023-02-27T23:07:19.941" v="1446" actId="20577"/>
        <pc:sldMkLst>
          <pc:docMk/>
          <pc:sldMk cId="1680532333" sldId="259"/>
        </pc:sldMkLst>
        <pc:spChg chg="mod">
          <ac:chgData name="WINT Gayle (CNH Industrial)" userId="a84aa9df-4144-4835-b73c-3af63d68c795" providerId="ADAL" clId="{7276A634-368F-4261-9143-B77D481550B1}" dt="2023-02-27T23:06:06.618" v="1341" actId="113"/>
          <ac:spMkLst>
            <pc:docMk/>
            <pc:sldMk cId="1680532333" sldId="259"/>
            <ac:spMk id="2" creationId="{56DEA35D-B7FA-4E09-A703-8122E86ECDA1}"/>
          </ac:spMkLst>
        </pc:spChg>
        <pc:spChg chg="mod">
          <ac:chgData name="WINT Gayle (CNH Industrial)" userId="a84aa9df-4144-4835-b73c-3af63d68c795" providerId="ADAL" clId="{7276A634-368F-4261-9143-B77D481550B1}" dt="2023-02-27T23:06:18.494" v="1343" actId="1076"/>
          <ac:spMkLst>
            <pc:docMk/>
            <pc:sldMk cId="1680532333" sldId="259"/>
            <ac:spMk id="3" creationId="{BCBB935F-862A-4362-A696-4261079D2A2C}"/>
          </ac:spMkLst>
        </pc:spChg>
        <pc:spChg chg="add mod">
          <ac:chgData name="WINT Gayle (CNH Industrial)" userId="a84aa9df-4144-4835-b73c-3af63d68c795" providerId="ADAL" clId="{7276A634-368F-4261-9143-B77D481550B1}" dt="2023-02-27T23:07:19.941" v="1446" actId="20577"/>
          <ac:spMkLst>
            <pc:docMk/>
            <pc:sldMk cId="1680532333" sldId="259"/>
            <ac:spMk id="4" creationId="{7CD99A91-FC02-4C83-85E6-0CDDE4B0DAB8}"/>
          </ac:spMkLst>
        </pc:spChg>
        <pc:spChg chg="add mod">
          <ac:chgData name="WINT Gayle (CNH Industrial)" userId="a84aa9df-4144-4835-b73c-3af63d68c795" providerId="ADAL" clId="{7276A634-368F-4261-9143-B77D481550B1}" dt="2023-02-27T23:06:20.578" v="1344" actId="1076"/>
          <ac:spMkLst>
            <pc:docMk/>
            <pc:sldMk cId="1680532333" sldId="259"/>
            <ac:spMk id="5" creationId="{B043D232-2CD7-4A91-9996-ED15ADC578B5}"/>
          </ac:spMkLst>
        </pc:spChg>
        <pc:graphicFrameChg chg="add mod">
          <ac:chgData name="WINT Gayle (CNH Industrial)" userId="a84aa9df-4144-4835-b73c-3af63d68c795" providerId="ADAL" clId="{7276A634-368F-4261-9143-B77D481550B1}" dt="2023-02-27T23:05:53.735" v="1338" actId="1076"/>
          <ac:graphicFrameMkLst>
            <pc:docMk/>
            <pc:sldMk cId="1680532333" sldId="259"/>
            <ac:graphicFrameMk id="6" creationId="{680912C9-9BEF-4026-B68C-1ADC40717383}"/>
          </ac:graphicFrameMkLst>
        </pc:graphicFrameChg>
      </pc:sldChg>
      <pc:sldChg chg="modSp new mod">
        <pc:chgData name="WINT Gayle (CNH Industrial)" userId="a84aa9df-4144-4835-b73c-3af63d68c795" providerId="ADAL" clId="{7276A634-368F-4261-9143-B77D481550B1}" dt="2023-02-27T23:14:15.474" v="1559" actId="113"/>
        <pc:sldMkLst>
          <pc:docMk/>
          <pc:sldMk cId="1014784428" sldId="260"/>
        </pc:sldMkLst>
        <pc:spChg chg="mod">
          <ac:chgData name="WINT Gayle (CNH Industrial)" userId="a84aa9df-4144-4835-b73c-3af63d68c795" providerId="ADAL" clId="{7276A634-368F-4261-9143-B77D481550B1}" dt="2023-02-27T23:14:15.474" v="1559" actId="113"/>
          <ac:spMkLst>
            <pc:docMk/>
            <pc:sldMk cId="1014784428" sldId="260"/>
            <ac:spMk id="2" creationId="{F41117E1-9867-4CB6-8490-5BE09BCC4469}"/>
          </ac:spMkLst>
        </pc:spChg>
      </pc:sldChg>
      <pc:sldChg chg="addSp delSp modSp new del mod">
        <pc:chgData name="WINT Gayle (CNH Industrial)" userId="a84aa9df-4144-4835-b73c-3af63d68c795" providerId="ADAL" clId="{7276A634-368F-4261-9143-B77D481550B1}" dt="2023-02-27T23:08:57.817" v="1449" actId="47"/>
        <pc:sldMkLst>
          <pc:docMk/>
          <pc:sldMk cId="3052321083" sldId="260"/>
        </pc:sldMkLst>
        <pc:graphicFrameChg chg="add mod modGraphic">
          <ac:chgData name="WINT Gayle (CNH Industrial)" userId="a84aa9df-4144-4835-b73c-3af63d68c795" providerId="ADAL" clId="{7276A634-368F-4261-9143-B77D481550B1}" dt="2023-02-27T23:05:39.141" v="1336" actId="1076"/>
          <ac:graphicFrameMkLst>
            <pc:docMk/>
            <pc:sldMk cId="3052321083" sldId="260"/>
            <ac:graphicFrameMk id="2" creationId="{1495BC0B-FB7E-4647-8460-2C98EE290975}"/>
          </ac:graphicFrameMkLst>
        </pc:graphicFrameChg>
        <pc:picChg chg="add del mod">
          <ac:chgData name="WINT Gayle (CNH Industrial)" userId="a84aa9df-4144-4835-b73c-3af63d68c795" providerId="ADAL" clId="{7276A634-368F-4261-9143-B77D481550B1}" dt="2023-02-27T23:02:46.820" v="1140" actId="478"/>
          <ac:picMkLst>
            <pc:docMk/>
            <pc:sldMk cId="3052321083" sldId="260"/>
            <ac:picMk id="1026" creationId="{A74917E0-A503-4B4C-9302-5B62AEF5AB8F}"/>
          </ac:picMkLst>
        </pc:picChg>
      </pc:sldChg>
      <pc:sldChg chg="add">
        <pc:chgData name="WINT Gayle (CNH Industrial)" userId="a84aa9df-4144-4835-b73c-3af63d68c795" providerId="ADAL" clId="{7276A634-368F-4261-9143-B77D481550B1}" dt="2023-02-27T23:11:16.555" v="1540" actId="2890"/>
        <pc:sldMkLst>
          <pc:docMk/>
          <pc:sldMk cId="1195963300" sldId="261"/>
        </pc:sldMkLst>
      </pc:sldChg>
      <pc:sldChg chg="modSp add mod">
        <pc:chgData name="WINT Gayle (CNH Industrial)" userId="a84aa9df-4144-4835-b73c-3af63d68c795" providerId="ADAL" clId="{7276A634-368F-4261-9143-B77D481550B1}" dt="2023-02-27T23:11:48.846" v="1546" actId="20577"/>
        <pc:sldMkLst>
          <pc:docMk/>
          <pc:sldMk cId="2240510287" sldId="262"/>
        </pc:sldMkLst>
        <pc:spChg chg="mod">
          <ac:chgData name="WINT Gayle (CNH Industrial)" userId="a84aa9df-4144-4835-b73c-3af63d68c795" providerId="ADAL" clId="{7276A634-368F-4261-9143-B77D481550B1}" dt="2023-02-27T23:11:48.846" v="1546" actId="20577"/>
          <ac:spMkLst>
            <pc:docMk/>
            <pc:sldMk cId="2240510287" sldId="262"/>
            <ac:spMk id="2" creationId="{56DEA35D-B7FA-4E09-A703-8122E86ECDA1}"/>
          </ac:spMkLst>
        </pc:spChg>
      </pc:sldChg>
      <pc:sldChg chg="modSp add mod">
        <pc:chgData name="WINT Gayle (CNH Industrial)" userId="a84aa9df-4144-4835-b73c-3af63d68c795" providerId="ADAL" clId="{7276A634-368F-4261-9143-B77D481550B1}" dt="2023-02-27T23:12:02.835" v="1549" actId="20577"/>
        <pc:sldMkLst>
          <pc:docMk/>
          <pc:sldMk cId="4044988829" sldId="263"/>
        </pc:sldMkLst>
        <pc:spChg chg="mod">
          <ac:chgData name="WINT Gayle (CNH Industrial)" userId="a84aa9df-4144-4835-b73c-3af63d68c795" providerId="ADAL" clId="{7276A634-368F-4261-9143-B77D481550B1}" dt="2023-02-27T23:12:02.835" v="1549" actId="20577"/>
          <ac:spMkLst>
            <pc:docMk/>
            <pc:sldMk cId="4044988829" sldId="263"/>
            <ac:spMk id="2" creationId="{56DEA35D-B7FA-4E09-A703-8122E86ECDA1}"/>
          </ac:spMkLst>
        </pc:spChg>
      </pc:sldChg>
      <pc:sldChg chg="modSp add mod">
        <pc:chgData name="WINT Gayle (CNH Industrial)" userId="a84aa9df-4144-4835-b73c-3af63d68c795" providerId="ADAL" clId="{7276A634-368F-4261-9143-B77D481550B1}" dt="2023-02-27T23:12:24.647" v="1552" actId="20577"/>
        <pc:sldMkLst>
          <pc:docMk/>
          <pc:sldMk cId="3164891649" sldId="264"/>
        </pc:sldMkLst>
        <pc:spChg chg="mod">
          <ac:chgData name="WINT Gayle (CNH Industrial)" userId="a84aa9df-4144-4835-b73c-3af63d68c795" providerId="ADAL" clId="{7276A634-368F-4261-9143-B77D481550B1}" dt="2023-02-27T23:12:24.647" v="1552" actId="20577"/>
          <ac:spMkLst>
            <pc:docMk/>
            <pc:sldMk cId="3164891649" sldId="264"/>
            <ac:spMk id="2" creationId="{56DEA35D-B7FA-4E09-A703-8122E86ECDA1}"/>
          </ac:spMkLst>
        </pc:spChg>
      </pc:sldChg>
      <pc:sldChg chg="addSp modSp new mod setBg">
        <pc:chgData name="WINT Gayle (CNH Industrial)" userId="a84aa9df-4144-4835-b73c-3af63d68c795" providerId="ADAL" clId="{7276A634-368F-4261-9143-B77D481550B1}" dt="2023-02-27T23:13:48.952" v="1558" actId="26606"/>
        <pc:sldMkLst>
          <pc:docMk/>
          <pc:sldMk cId="623521331" sldId="265"/>
        </pc:sldMkLst>
        <pc:spChg chg="add">
          <ac:chgData name="WINT Gayle (CNH Industrial)" userId="a84aa9df-4144-4835-b73c-3af63d68c795" providerId="ADAL" clId="{7276A634-368F-4261-9143-B77D481550B1}" dt="2023-02-27T23:13:48.952" v="1558" actId="26606"/>
          <ac:spMkLst>
            <pc:docMk/>
            <pc:sldMk cId="623521331" sldId="265"/>
            <ac:spMk id="2055" creationId="{2D2B266D-3625-4584-A5C3-7D3F672CFF30}"/>
          </ac:spMkLst>
        </pc:spChg>
        <pc:spChg chg="add">
          <ac:chgData name="WINT Gayle (CNH Industrial)" userId="a84aa9df-4144-4835-b73c-3af63d68c795" providerId="ADAL" clId="{7276A634-368F-4261-9143-B77D481550B1}" dt="2023-02-27T23:13:48.952" v="1558" actId="26606"/>
          <ac:spMkLst>
            <pc:docMk/>
            <pc:sldMk cId="623521331" sldId="265"/>
            <ac:spMk id="2057" creationId="{C463B99A-73EE-4FBB-B7C4-F9F9BCC25C65}"/>
          </ac:spMkLst>
        </pc:spChg>
        <pc:spChg chg="add">
          <ac:chgData name="WINT Gayle (CNH Industrial)" userId="a84aa9df-4144-4835-b73c-3af63d68c795" providerId="ADAL" clId="{7276A634-368F-4261-9143-B77D481550B1}" dt="2023-02-27T23:13:48.952" v="1558" actId="26606"/>
          <ac:spMkLst>
            <pc:docMk/>
            <pc:sldMk cId="623521331" sldId="265"/>
            <ac:spMk id="2059" creationId="{A5D2A5D1-BA0D-47D3-B051-DA7743C46E28}"/>
          </ac:spMkLst>
        </pc:spChg>
        <pc:picChg chg="add mod">
          <ac:chgData name="WINT Gayle (CNH Industrial)" userId="a84aa9df-4144-4835-b73c-3af63d68c795" providerId="ADAL" clId="{7276A634-368F-4261-9143-B77D481550B1}" dt="2023-02-27T23:13:48.952" v="1558" actId="26606"/>
          <ac:picMkLst>
            <pc:docMk/>
            <pc:sldMk cId="623521331" sldId="265"/>
            <ac:picMk id="2050" creationId="{544717C8-AF00-4457-8ED8-47AD43E2EE63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65809" y="0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F00E2F5-6DB9-41EB-AB32-F32755475090}" type="datetimeFigureOut">
              <a:rPr lang="en-US" smtClean="0"/>
              <a:t>5/5/2023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658664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65809" y="6658664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9583806-EEC4-4620-A7A7-78A76EDFEB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469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809" y="1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2ED585AD-7A5F-49C3-B8A3-51AD5F51197F}" type="datetimeFigureOut">
              <a:rPr lang="en-US" smtClean="0"/>
              <a:t>5/5/2023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3373754"/>
            <a:ext cx="7437120" cy="2760346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12F340E-C582-4816-9DA7-1BAFA10B3D4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93515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7D2363F-083E-428F-A7C2-93F1E29BAD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4F80751F-DA66-4D66-8A62-B835FC74D5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8B15D35B-0AB1-4046-8982-7B485ED3C3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39CE9-DF9E-4435-881F-5231D129C54E}" type="datetimeFigureOut">
              <a:rPr lang="en-US" smtClean="0"/>
              <a:t>5/5/2023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CDCF8D8B-D859-4781-99E5-9BE36C5414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BB8B12FA-1DEF-43FA-AEAE-24666EF6F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511BC-5CA3-40C1-B0C5-BFF83B6E7B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17138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3A3A1B4-1AB7-47F5-B179-CBFD8B3951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D312A20-5EF4-4C32-B162-5C5A8041DE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6233EB8D-6A17-4870-8A61-9A3864B96E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39CE9-DF9E-4435-881F-5231D129C54E}" type="datetimeFigureOut">
              <a:rPr lang="en-US" smtClean="0"/>
              <a:t>5/5/2023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C7D6EA65-EF7A-46B1-9ADE-23C148D4F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3507129C-30B5-46B2-8B65-C11883D6D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511BC-5CA3-40C1-B0C5-BFF83B6E7B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90062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7588D31-CF52-4623-86FA-FC08AF2B3B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E1C69697-DA0E-4227-BA51-2019A8F991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488BDDB-BF61-475D-9BCB-4409D3343B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39CE9-DF9E-4435-881F-5231D129C54E}" type="datetimeFigureOut">
              <a:rPr lang="en-US" smtClean="0"/>
              <a:t>5/5/2023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0522C0D9-CD4E-4971-8D8C-4B577F68FC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3928B2FD-1159-47C6-8F7F-EB0E6F1B9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511BC-5CA3-40C1-B0C5-BFF83B6E7B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01273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68A81FD-7B56-4B02-8270-F22F34C64C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370D80D-1797-44CB-B8DB-DCB80EE9B9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39368900-686A-403E-863D-598E6C3EE4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FB23E1D6-3B9B-4ACF-ACF1-F647A3AB0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39CE9-DF9E-4435-881F-5231D129C54E}" type="datetimeFigureOut">
              <a:rPr lang="en-US" smtClean="0"/>
              <a:t>5/5/2023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00932E91-5E27-47A0-B483-E85295FD3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7DC595D7-48C8-40B9-8661-B92BA80C8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511BC-5CA3-40C1-B0C5-BFF83B6E7B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43442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F640B08-3601-4A10-9DE1-AD6899A604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A2C3339F-0B83-436B-80FC-4E46A6687C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2DB3ED29-2B6A-4A97-BAB5-D138053E23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18AE14B9-C74C-4E32-8469-3DAC11C93B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4291AB69-2746-4261-B8F7-7F931FA210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DA4A685C-D789-4FF8-B930-DC369FD1F5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39CE9-DF9E-4435-881F-5231D129C54E}" type="datetimeFigureOut">
              <a:rPr lang="en-US" smtClean="0"/>
              <a:t>5/5/2023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38684699-F45C-4FE2-ACC3-AE148191F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78869025-B531-4329-AA17-4CC965957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511BC-5CA3-40C1-B0C5-BFF83B6E7B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70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7AD164B-C352-40E3-8545-9CA4A6B03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977991C0-E3B8-4832-9416-16A0AAAAFD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39CE9-DF9E-4435-881F-5231D129C54E}" type="datetimeFigureOut">
              <a:rPr lang="en-US" smtClean="0"/>
              <a:t>5/5/2023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EE525DF9-3834-4915-8864-F9CD4A4FCC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9BD04A5F-870C-48A7-AF6F-69DF98160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511BC-5CA3-40C1-B0C5-BFF83B6E7B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4508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EAEAB4D6-917B-4DE3-8027-8F04685FDC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39CE9-DF9E-4435-881F-5231D129C54E}" type="datetimeFigureOut">
              <a:rPr lang="en-US" smtClean="0"/>
              <a:t>5/5/2023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1470FDF7-DD1E-4AFE-AAFD-EDBA31A7B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0D851756-F40F-4D96-89A2-7B3A07CED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511BC-5CA3-40C1-B0C5-BFF83B6E7B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2054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E5AD827-0A45-497A-A9FC-C3D9DDE56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97CE03EE-7344-4BDD-A124-8DBC6B4CA6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38BFAF6D-3063-4D25-A479-54834A2FE6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9DF5011D-AC16-415D-94CD-8E42EE59D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39CE9-DF9E-4435-881F-5231D129C54E}" type="datetimeFigureOut">
              <a:rPr lang="en-US" smtClean="0"/>
              <a:t>5/5/2023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66BD2E52-C3BE-4E49-AD05-3BA494206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6D923190-7F5C-4147-9B23-85973BCFE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511BC-5CA3-40C1-B0C5-BFF83B6E7B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1026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7D06571-BBA7-42D9-9A3B-FB64C27ECD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FCD14212-4148-4701-859F-AE5AA609D5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69B87899-82D0-4863-A69F-72EB22D45C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4D66B383-FA8F-455E-9618-B2EA2C065B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39CE9-DF9E-4435-881F-5231D129C54E}" type="datetimeFigureOut">
              <a:rPr lang="en-US" smtClean="0"/>
              <a:t>5/5/2023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475FFE9A-4EB4-4A45-8B44-B59B07CA52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568518CC-3F68-49FB-A53A-AA30482FCC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511BC-5CA3-40C1-B0C5-BFF83B6E7B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5250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B8FCE42-9DF7-4717-92CA-DD2004719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CC682294-78E5-46CA-8FFA-4E4EFF7562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6813BD9-975F-4FDC-9181-08A2B42ADA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39CE9-DF9E-4435-881F-5231D129C54E}" type="datetimeFigureOut">
              <a:rPr lang="en-US" smtClean="0"/>
              <a:t>5/5/2023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B20BF10-1642-44AB-BBFF-02D216D6CB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14BDB751-E490-43F7-8616-BE85B8CBCB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511BC-5CA3-40C1-B0C5-BFF83B6E7B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33167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118A8874-E399-445F-886D-61D35F48A7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2AD71F72-59B8-4EC3-89F1-FB0A229ED1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65DA41F4-43C5-4FD5-A29A-4B70E72DFE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39CE9-DF9E-4435-881F-5231D129C54E}" type="datetimeFigureOut">
              <a:rPr lang="en-US" smtClean="0"/>
              <a:t>5/5/2023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1FE18E2-2ED6-45A3-80B3-907B9B851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C6EFB5D-7A0F-4FC7-8472-6CCCFEB5A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511BC-5CA3-40C1-B0C5-BFF83B6E7B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45673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F0223EDA-0679-429E-AB79-50AC9CD25C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4C98C6C5-D3C4-4F88-9A67-0F5C9C95B1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E9BDC76-5018-4D66-AACF-58B96ED315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F39CE9-DF9E-4435-881F-5231D129C54E}" type="datetimeFigureOut">
              <a:rPr lang="en-US" smtClean="0"/>
              <a:t>5/5/2023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0AD7096F-FCAE-4861-8C28-28C69F8945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700196C8-9CE5-4EFD-9008-018D1809F4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5511BC-5CA3-40C1-B0C5-BFF83B6E7B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0372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6DEA35D-B7FA-4E09-A703-8122E86ECD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323" y="318053"/>
            <a:ext cx="11259754" cy="1484244"/>
          </a:xfrm>
        </p:spPr>
        <p:txBody>
          <a:bodyPr>
            <a:noAutofit/>
          </a:bodyPr>
          <a:lstStyle/>
          <a:p>
            <a:pPr algn="ctr"/>
            <a:r>
              <a:rPr lang="en-US" sz="3200" b="1" u="sng" dirty="0" smtClean="0">
                <a:latin typeface="Corbel" pitchFamily="34" charset="0"/>
              </a:rPr>
              <a:t>Strategic Priority Highlight:</a:t>
            </a:r>
            <a:r>
              <a:rPr lang="en-US" sz="3200" u="sng" dirty="0" smtClean="0">
                <a:latin typeface="Corbel" pitchFamily="34" charset="0"/>
              </a:rPr>
              <a:t/>
            </a:r>
            <a:br>
              <a:rPr lang="en-US" sz="3200" u="sng" dirty="0" smtClean="0">
                <a:latin typeface="Corbel" pitchFamily="34" charset="0"/>
              </a:rPr>
            </a:br>
            <a:r>
              <a:rPr lang="en-US" sz="1050" u="sng" dirty="0" smtClean="0">
                <a:latin typeface="Corbel" pitchFamily="34" charset="0"/>
              </a:rPr>
              <a:t/>
            </a:r>
            <a:br>
              <a:rPr lang="en-US" sz="1050" u="sng" dirty="0" smtClean="0">
                <a:latin typeface="Corbel" pitchFamily="34" charset="0"/>
              </a:rPr>
            </a:br>
            <a:r>
              <a:rPr lang="en-US" sz="2800" b="1" i="1" dirty="0" smtClean="0">
                <a:latin typeface="Corbel" pitchFamily="34" charset="0"/>
              </a:rPr>
              <a:t>Welcome </a:t>
            </a:r>
            <a:r>
              <a:rPr lang="en-US" sz="2800" b="1" i="1" dirty="0">
                <a:latin typeface="Corbel" pitchFamily="34" charset="0"/>
              </a:rPr>
              <a:t>adults into authentic relationships with Jesus and each </a:t>
            </a:r>
            <a:r>
              <a:rPr lang="en-US" sz="2800" b="1" i="1" dirty="0" smtClean="0">
                <a:latin typeface="Corbel" pitchFamily="34" charset="0"/>
              </a:rPr>
              <a:t>other</a:t>
            </a:r>
            <a:endParaRPr lang="en-US" sz="2800" b="1" i="1" dirty="0">
              <a:latin typeface="Corbel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CBB935F-862A-4362-A696-4261079D2A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2122" y="1722783"/>
            <a:ext cx="10986051" cy="4903304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/>
              <a:t>Who is involved in this group, and who is your audience</a:t>
            </a:r>
            <a:r>
              <a:rPr lang="en-US" b="1" dirty="0" smtClean="0"/>
              <a:t>?</a:t>
            </a:r>
          </a:p>
          <a:p>
            <a:pPr lvl="1"/>
            <a:r>
              <a:rPr lang="en-US" dirty="0" smtClean="0"/>
              <a:t>Heather </a:t>
            </a:r>
            <a:r>
              <a:rPr lang="en-US" dirty="0" err="1" smtClean="0"/>
              <a:t>Keszler</a:t>
            </a:r>
            <a:r>
              <a:rPr lang="en-US" dirty="0" smtClean="0"/>
              <a:t>, Kath </a:t>
            </a:r>
            <a:r>
              <a:rPr lang="en-US" dirty="0" err="1" smtClean="0"/>
              <a:t>Andreasen</a:t>
            </a:r>
            <a:r>
              <a:rPr lang="en-US" dirty="0" smtClean="0"/>
              <a:t>, John </a:t>
            </a:r>
            <a:r>
              <a:rPr lang="en-US" dirty="0" err="1" smtClean="0"/>
              <a:t>Mantey</a:t>
            </a:r>
            <a:r>
              <a:rPr lang="en-US" dirty="0" smtClean="0"/>
              <a:t>, Marv Campbell, Steve Jacobson</a:t>
            </a:r>
          </a:p>
          <a:p>
            <a:pPr lvl="1"/>
            <a:r>
              <a:rPr lang="en-US" dirty="0" smtClean="0"/>
              <a:t>Our audience is primarily adults of all ages, but also includes whole families</a:t>
            </a:r>
            <a:endParaRPr lang="en-US" dirty="0"/>
          </a:p>
          <a:p>
            <a:r>
              <a:rPr lang="en-US" b="1" dirty="0"/>
              <a:t>What is the priority? 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Our goal is to help build relationships among all persons at our church and offer an opportunity </a:t>
            </a:r>
            <a:r>
              <a:rPr lang="en-US" dirty="0"/>
              <a:t>for all persons to feel connected and involved in the mission of the church</a:t>
            </a:r>
            <a:endParaRPr lang="en-US" dirty="0"/>
          </a:p>
          <a:p>
            <a:r>
              <a:rPr lang="en-US" b="1" dirty="0"/>
              <a:t>Why is this a priority</a:t>
            </a:r>
            <a:r>
              <a:rPr lang="en-US" b="1" dirty="0" smtClean="0"/>
              <a:t>?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The heart of a healthy congregation is its people. People function better and enjoy themselves more when they are connected to other people.</a:t>
            </a:r>
            <a:endParaRPr lang="en-US" dirty="0"/>
          </a:p>
          <a:p>
            <a:r>
              <a:rPr lang="en-US" b="1" dirty="0"/>
              <a:t>What are your group’s next 3 steps, and when</a:t>
            </a:r>
            <a:r>
              <a:rPr lang="en-US" b="1" dirty="0" smtClean="0"/>
              <a:t>?</a:t>
            </a:r>
          </a:p>
          <a:p>
            <a:pPr lvl="1">
              <a:lnSpc>
                <a:spcPct val="120000"/>
              </a:lnSpc>
            </a:pPr>
            <a:r>
              <a:rPr lang="en-US" dirty="0" smtClean="0"/>
              <a:t>Already put on “Sunday </a:t>
            </a:r>
            <a:r>
              <a:rPr lang="en-US" dirty="0" err="1" smtClean="0"/>
              <a:t>Funday</a:t>
            </a:r>
            <a:r>
              <a:rPr lang="en-US" dirty="0" smtClean="0"/>
              <a:t>”. Looking at more church-wide events, quarterly. Investigate helping and/or enhancing existing programs</a:t>
            </a:r>
            <a:endParaRPr lang="en-US" dirty="0"/>
          </a:p>
          <a:p>
            <a:r>
              <a:rPr lang="en-US" b="1" dirty="0"/>
              <a:t>How do I get involved or learn more</a:t>
            </a:r>
            <a:r>
              <a:rPr lang="en-US" b="1" dirty="0" smtClean="0"/>
              <a:t>?</a:t>
            </a:r>
          </a:p>
          <a:p>
            <a:pPr lvl="1">
              <a:lnSpc>
                <a:spcPct val="120000"/>
              </a:lnSpc>
            </a:pPr>
            <a:r>
              <a:rPr lang="en-US" dirty="0" smtClean="0"/>
              <a:t>Contact Steve Jacobson Phone: (262)902-3370 or email: Jake7140@yahoo.com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49888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164</Words>
  <Application>Microsoft Office PowerPoint</Application>
  <PresentationFormat>Custom</PresentationFormat>
  <Paragraphs>12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Strategic Priority Highlight:  Welcome adults into authentic relationships with Jesus and each other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LCR Strategic Visioning  March Updates</dc:title>
  <dc:creator>WINT Gayle (CNH Industrial)</dc:creator>
  <cp:lastModifiedBy>jakenetadmin@yahoo.com</cp:lastModifiedBy>
  <cp:revision>8</cp:revision>
  <cp:lastPrinted>2023-05-06T00:32:22Z</cp:lastPrinted>
  <dcterms:created xsi:type="dcterms:W3CDTF">2023-02-27T22:42:58Z</dcterms:created>
  <dcterms:modified xsi:type="dcterms:W3CDTF">2023-05-06T00:58:19Z</dcterms:modified>
</cp:coreProperties>
</file>